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64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8" r:id="rId8"/>
    <p:sldId id="261" r:id="rId9"/>
    <p:sldId id="262" r:id="rId10"/>
    <p:sldId id="263" r:id="rId11"/>
    <p:sldId id="264" r:id="rId12"/>
    <p:sldId id="267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91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2052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416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5341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990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3409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5161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632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5589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85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83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943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2209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23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8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705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53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21" Type="http://schemas.openxmlformats.org/officeDocument/2006/relationships/image" Target="../media/image4.png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2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image" Target="../media/image5.pn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D4F5553-1DBF-42F9-B217-F09F5B698062}" type="datetimeFigureOut">
              <a:rPr lang="de-DE" smtClean="0"/>
              <a:t>09.03.2021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FE630-5567-4498-B3FF-68FAB657F4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443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  <p:sldLayoutId id="2147484476" r:id="rId12"/>
    <p:sldLayoutId id="2147484477" r:id="rId13"/>
    <p:sldLayoutId id="2147484478" r:id="rId14"/>
    <p:sldLayoutId id="2147484479" r:id="rId15"/>
    <p:sldLayoutId id="2147484480" r:id="rId16"/>
    <p:sldLayoutId id="21474844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02251A2A-3616-4EBB-8726-840CD174E2EA}"/>
              </a:ext>
            </a:extLst>
          </p:cNvPr>
          <p:cNvSpPr txBox="1"/>
          <p:nvPr/>
        </p:nvSpPr>
        <p:spPr>
          <a:xfrm>
            <a:off x="1208015" y="2115934"/>
            <a:ext cx="9924176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6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Ein starkes Immunsystem in Corona-Zeiten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3114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FD78182-4848-4187-94EA-A1AB99C2A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5. Vitamine- Mineralstoffe- Spurenelemente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DB16030-9302-4FC5-8DDB-E089B9CF1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078085"/>
            <a:ext cx="8946541" cy="4195481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Avenir Next LT Pro Light" panose="020B0304020202020204" pitchFamily="34" charset="0"/>
              </a:rPr>
              <a:t>Mineralstoffmangel- 95 % der Deutschen </a:t>
            </a:r>
          </a:p>
          <a:p>
            <a:r>
              <a:rPr lang="de-DE" sz="2400" dirty="0">
                <a:latin typeface="Avenir Next LT Pro Light" panose="020B0304020202020204" pitchFamily="34" charset="0"/>
              </a:rPr>
              <a:t>	Vitamin C und Zink  </a:t>
            </a:r>
            <a:r>
              <a:rPr lang="de-DE" sz="2400" dirty="0">
                <a:solidFill>
                  <a:srgbClr val="FF0000"/>
                </a:solidFill>
                <a:latin typeface="Avenir Next LT Pro Light" panose="020B0304020202020204" pitchFamily="34" charset="0"/>
              </a:rPr>
              <a:t>(FOTO)</a:t>
            </a:r>
          </a:p>
          <a:p>
            <a:r>
              <a:rPr lang="de-DE" sz="2400" dirty="0">
                <a:latin typeface="Avenir Next LT Pro Light" panose="020B0304020202020204" pitchFamily="34" charset="0"/>
              </a:rPr>
              <a:t>	Vitamin D </a:t>
            </a: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D23D55B-D0FA-4BC0-A935-0E14623E9813}"/>
              </a:ext>
            </a:extLst>
          </p:cNvPr>
          <p:cNvSpPr txBox="1"/>
          <p:nvPr/>
        </p:nvSpPr>
        <p:spPr>
          <a:xfrm>
            <a:off x="646111" y="5905850"/>
            <a:ext cx="260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692375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E624C84-1575-4D0E-B4FA-8119B9F6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6. Stressabbau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C1A616C-31EE-4998-9AD1-43B6B1AC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044529"/>
            <a:ext cx="8946541" cy="4195481"/>
          </a:xfrm>
        </p:spPr>
        <p:txBody>
          <a:bodyPr>
            <a:normAutofit fontScale="70000" lnSpcReduction="20000"/>
          </a:bodyPr>
          <a:lstStyle/>
          <a:p>
            <a:r>
              <a:rPr lang="de-DE" sz="2900" dirty="0">
                <a:latin typeface="Avenir Next LT Pro Light" panose="020B0304020202020204" pitchFamily="34" charset="0"/>
              </a:rPr>
              <a:t>Stress schwächt Immunsystem und </a:t>
            </a:r>
            <a:r>
              <a:rPr lang="de-DE" sz="2900" dirty="0" err="1">
                <a:latin typeface="Avenir Next LT Pro Light" panose="020B0304020202020204" pitchFamily="34" charset="0"/>
              </a:rPr>
              <a:t>Mitochondrein</a:t>
            </a:r>
            <a:endParaRPr lang="de-DE" sz="2900" dirty="0">
              <a:latin typeface="Avenir Next LT Pro Light" panose="020B0304020202020204" pitchFamily="34" charset="0"/>
            </a:endParaRPr>
          </a:p>
          <a:p>
            <a:r>
              <a:rPr lang="de-DE" sz="2900" dirty="0">
                <a:latin typeface="Avenir Next LT Pro Light" panose="020B0304020202020204" pitchFamily="34" charset="0"/>
              </a:rPr>
              <a:t>	oxidativer und </a:t>
            </a:r>
            <a:r>
              <a:rPr lang="de-DE" sz="2900" dirty="0" err="1">
                <a:latin typeface="Avenir Next LT Pro Light" panose="020B0304020202020204" pitchFamily="34" charset="0"/>
              </a:rPr>
              <a:t>nitrosativer</a:t>
            </a:r>
            <a:r>
              <a:rPr lang="de-DE" sz="2900" dirty="0">
                <a:latin typeface="Avenir Next LT Pro Light" panose="020B0304020202020204" pitchFamily="34" charset="0"/>
              </a:rPr>
              <a:t> Stress</a:t>
            </a:r>
          </a:p>
          <a:p>
            <a:r>
              <a:rPr lang="de-DE" sz="2900" dirty="0">
                <a:latin typeface="Avenir Next LT Pro Light" panose="020B0304020202020204" pitchFamily="34" charset="0"/>
              </a:rPr>
              <a:t>	Ausgleich Yin / Yang  ( FOTO)</a:t>
            </a:r>
          </a:p>
          <a:p>
            <a:r>
              <a:rPr lang="de-DE" sz="2900" dirty="0">
                <a:latin typeface="Avenir Next LT Pro Light" panose="020B0304020202020204" pitchFamily="34" charset="0"/>
              </a:rPr>
              <a:t>	Endorphine - Glückshormone!!!</a:t>
            </a:r>
          </a:p>
          <a:p>
            <a:pPr marL="0" indent="0">
              <a:buNone/>
            </a:pPr>
            <a:r>
              <a:rPr lang="de-DE" sz="2900" dirty="0">
                <a:latin typeface="Avenir Next LT Pro Light" panose="020B0304020202020204" pitchFamily="34" charset="0"/>
              </a:rPr>
              <a:t>               </a:t>
            </a:r>
            <a:r>
              <a:rPr lang="de-DE" sz="2900" dirty="0" err="1">
                <a:latin typeface="Avenir Next LT Pro Light" panose="020B0304020202020204" pitchFamily="34" charset="0"/>
              </a:rPr>
              <a:t>Endorphinbildung</a:t>
            </a:r>
            <a:r>
              <a:rPr lang="de-DE" sz="2900" dirty="0">
                <a:latin typeface="Avenir Next LT Pro Light" panose="020B0304020202020204" pitchFamily="34" charset="0"/>
              </a:rPr>
              <a:t> durch:</a:t>
            </a:r>
          </a:p>
          <a:p>
            <a:pPr marL="1714500" lvl="4" indent="0">
              <a:buNone/>
            </a:pPr>
            <a:r>
              <a:rPr lang="de-DE" sz="2900" dirty="0">
                <a:latin typeface="Avenir Next LT Pro Light" panose="020B0304020202020204" pitchFamily="34" charset="0"/>
              </a:rPr>
              <a:t>- Sport </a:t>
            </a:r>
          </a:p>
          <a:p>
            <a:pPr marL="1714500" lvl="4" indent="0">
              <a:buNone/>
            </a:pPr>
            <a:r>
              <a:rPr lang="de-DE" sz="2900" dirty="0">
                <a:latin typeface="Avenir Next LT Pro Light" panose="020B0304020202020204" pitchFamily="34" charset="0"/>
              </a:rPr>
              <a:t>- Schokolade und Chilis</a:t>
            </a:r>
          </a:p>
          <a:p>
            <a:pPr marL="1714500" lvl="4" indent="0">
              <a:buNone/>
            </a:pPr>
            <a:r>
              <a:rPr lang="de-DE" sz="2900" dirty="0">
                <a:latin typeface="Avenir Next LT Pro Light" panose="020B0304020202020204" pitchFamily="34" charset="0"/>
              </a:rPr>
              <a:t>- Sonne </a:t>
            </a:r>
          </a:p>
          <a:p>
            <a:pPr marL="1714500" lvl="4" indent="0">
              <a:buNone/>
            </a:pPr>
            <a:r>
              <a:rPr lang="de-DE" sz="2900" dirty="0">
                <a:latin typeface="Avenir Next LT Pro Light" panose="020B0304020202020204" pitchFamily="34" charset="0"/>
              </a:rPr>
              <a:t>- Küssen</a:t>
            </a:r>
          </a:p>
          <a:p>
            <a:pPr marL="1714500" lvl="4" indent="0">
              <a:buNone/>
            </a:pPr>
            <a:r>
              <a:rPr lang="de-DE" sz="2900" dirty="0">
                <a:latin typeface="Avenir Next LT Pro Light" panose="020B0304020202020204" pitchFamily="34" charset="0"/>
              </a:rPr>
              <a:t>- Lachen </a:t>
            </a:r>
            <a:endParaRPr lang="de-DE" sz="2900" dirty="0">
              <a:solidFill>
                <a:srgbClr val="FF0000"/>
              </a:solidFill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r>
              <a:rPr lang="de-DE" sz="2900" dirty="0">
                <a:latin typeface="Avenir Next LT Pro Light" panose="020B0304020202020204" pitchFamily="34" charset="0"/>
              </a:rPr>
              <a:t> </a:t>
            </a:r>
          </a:p>
          <a:p>
            <a:pPr marL="0" indent="0">
              <a:buNone/>
            </a:pPr>
            <a:endParaRPr lang="de-DE" sz="2900" dirty="0">
              <a:latin typeface="Avenir Next LT Pro Light" panose="020B0304020202020204" pitchFamily="34" charset="0"/>
            </a:endParaRP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C43A5A3-8829-45CF-BA63-ECF2614F1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640" y="2044529"/>
            <a:ext cx="3273628" cy="436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12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6BA4D9-BCD8-4275-AE49-C15ADE070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6. Stressabbau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F0AE7B-9245-4843-AA75-BCA7A9250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061307"/>
            <a:ext cx="8946541" cy="4599552"/>
          </a:xfrm>
        </p:spPr>
        <p:txBody>
          <a:bodyPr/>
          <a:lstStyle/>
          <a:p>
            <a:r>
              <a:rPr lang="de-DE" dirty="0"/>
              <a:t>autogenes Training, Yoga, Meditieren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2FAD6A-17E1-490B-B93C-2BF888184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052" y="2526659"/>
            <a:ext cx="4890782" cy="35904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670EFFB-EF4F-45EE-8CB9-494972427459}"/>
              </a:ext>
            </a:extLst>
          </p:cNvPr>
          <p:cNvSpPr txBox="1"/>
          <p:nvPr/>
        </p:nvSpPr>
        <p:spPr>
          <a:xfrm>
            <a:off x="646111" y="593248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Avenir Next LT Pro Light" panose="020B0304020202020204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246045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5ED1750-DD2E-4950-A9E0-2011FC0EE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7. Immunsystemstärkende Pflanzen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CA927DE-B48F-4E07-80F3-5DFD38EE8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43" y="2061307"/>
            <a:ext cx="8946541" cy="4195481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Avenir Next LT Pro Light" panose="020B0304020202020204" pitchFamily="34" charset="0"/>
              </a:rPr>
              <a:t>Echinacea  </a:t>
            </a:r>
            <a:endParaRPr lang="de-DE" sz="2400" dirty="0">
              <a:solidFill>
                <a:srgbClr val="FF0000"/>
              </a:solidFill>
              <a:latin typeface="Avenir Next LT Pro Light" panose="020B0304020202020204" pitchFamily="34" charset="0"/>
            </a:endParaRPr>
          </a:p>
          <a:p>
            <a:r>
              <a:rPr lang="de-DE" sz="2400" dirty="0" err="1">
                <a:latin typeface="Avenir Next LT Pro Light" panose="020B0304020202020204" pitchFamily="34" charset="0"/>
              </a:rPr>
              <a:t>Umkaloabo</a:t>
            </a:r>
            <a:endParaRPr lang="de-DE" sz="2400" dirty="0">
              <a:latin typeface="Avenir Next LT Pro Light" panose="020B0304020202020204" pitchFamily="34" charset="0"/>
            </a:endParaRPr>
          </a:p>
          <a:p>
            <a:r>
              <a:rPr lang="de-DE" sz="2400" dirty="0">
                <a:latin typeface="Avenir Next LT Pro Light" panose="020B0304020202020204" pitchFamily="34" charset="0"/>
              </a:rPr>
              <a:t> Grapefruitkernextrakt</a:t>
            </a: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C524113-77C3-4047-95F5-60D6708F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305" y="2061307"/>
            <a:ext cx="5105655" cy="381328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F134208-3D3A-4912-844C-38C62182E030}"/>
              </a:ext>
            </a:extLst>
          </p:cNvPr>
          <p:cNvSpPr txBox="1"/>
          <p:nvPr/>
        </p:nvSpPr>
        <p:spPr>
          <a:xfrm>
            <a:off x="646111" y="6042940"/>
            <a:ext cx="2969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343882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D7DFD131-96C4-4606-A339-7058215CE26C}"/>
              </a:ext>
            </a:extLst>
          </p:cNvPr>
          <p:cNvSpPr txBox="1"/>
          <p:nvPr/>
        </p:nvSpPr>
        <p:spPr>
          <a:xfrm>
            <a:off x="1400961" y="1157681"/>
            <a:ext cx="85316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Unser Immunsystem ist</a:t>
            </a:r>
          </a:p>
          <a:p>
            <a:pPr algn="ctr"/>
            <a:r>
              <a:rPr lang="de-DE" sz="4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ein komplexes System aus Zellen, Eiweißkörpern und Organen, das die Ausbreitung von Krankheitserreger und abnorme Zellen verhindert</a:t>
            </a:r>
          </a:p>
        </p:txBody>
      </p:sp>
    </p:spTree>
    <p:extLst>
      <p:ext uri="{BB962C8B-B14F-4D97-AF65-F5344CB8AC3E}">
        <p14:creationId xmlns:p14="http://schemas.microsoft.com/office/powerpoint/2010/main" val="356627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1A15113-ED75-4573-BDC2-5C256457B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Gliederung:</a:t>
            </a:r>
            <a:br>
              <a:rPr lang="de-DE" dirty="0">
                <a:latin typeface="Avenir Next LT Pro Light" panose="020B0304020202020204" pitchFamily="34" charset="0"/>
              </a:rPr>
            </a:br>
            <a:r>
              <a:rPr lang="de-DE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venir Next LT Pro Light" panose="020B0304020202020204" pitchFamily="34" charset="0"/>
              </a:rPr>
              <a:t>7 Punkte für ein starkes Immunsystem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1F8B941-4CBA-4551-B8D6-CE470772B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43" y="2069696"/>
            <a:ext cx="8946541" cy="4195481"/>
          </a:xfrm>
        </p:spPr>
        <p:txBody>
          <a:bodyPr/>
          <a:lstStyle/>
          <a:p>
            <a:r>
              <a:rPr lang="de-DE" dirty="0"/>
              <a:t>1</a:t>
            </a:r>
            <a:r>
              <a:rPr lang="de-DE" sz="3200" dirty="0">
                <a:latin typeface="Avenir Next LT Pro Light" panose="020B0304020202020204" pitchFamily="34" charset="0"/>
              </a:rPr>
              <a:t>. Darmgesundheit</a:t>
            </a:r>
          </a:p>
          <a:p>
            <a:r>
              <a:rPr lang="de-DE" sz="3200" dirty="0">
                <a:latin typeface="Avenir Next LT Pro Light" panose="020B0304020202020204" pitchFamily="34" charset="0"/>
              </a:rPr>
              <a:t>2. gesunde und nährende Ernährung</a:t>
            </a:r>
          </a:p>
          <a:p>
            <a:r>
              <a:rPr lang="de-DE" sz="3200" dirty="0">
                <a:latin typeface="Avenir Next LT Pro Light" panose="020B0304020202020204" pitchFamily="34" charset="0"/>
              </a:rPr>
              <a:t>3. Bewegung an frischer Luft</a:t>
            </a:r>
          </a:p>
          <a:p>
            <a:r>
              <a:rPr lang="de-DE" sz="3200" dirty="0">
                <a:latin typeface="Avenir Next LT Pro Light" panose="020B0304020202020204" pitchFamily="34" charset="0"/>
              </a:rPr>
              <a:t>4. erholsamer Schlaf</a:t>
            </a:r>
          </a:p>
          <a:p>
            <a:r>
              <a:rPr lang="de-DE" sz="3200" dirty="0">
                <a:latin typeface="Avenir Next LT Pro Light" panose="020B0304020202020204" pitchFamily="34" charset="0"/>
              </a:rPr>
              <a:t>5. Vitamine- Mineralstoffe- Spurenelemente</a:t>
            </a:r>
          </a:p>
          <a:p>
            <a:r>
              <a:rPr lang="de-DE" sz="3200" dirty="0">
                <a:latin typeface="Avenir Next LT Pro Light" panose="020B0304020202020204" pitchFamily="34" charset="0"/>
              </a:rPr>
              <a:t>6. Stressabbau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7074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4332463-17C7-4D1D-AD67-3EF96CDA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1.Der Darm als Abwehrorgan Nr.1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04E424B-2212-4C11-8FB1-DA6D8EA2F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	</a:t>
            </a:r>
            <a:r>
              <a:rPr lang="de-DE" sz="3600" dirty="0">
                <a:latin typeface="Avenir Next LT Pro Light" panose="020B0304020202020204" pitchFamily="34" charset="0"/>
              </a:rPr>
              <a:t>- 80 % unserer Abwehrzellen </a:t>
            </a:r>
          </a:p>
          <a:p>
            <a:r>
              <a:rPr lang="de-DE" sz="3600" dirty="0">
                <a:latin typeface="Avenir Next LT Pro Light" panose="020B0304020202020204" pitchFamily="34" charset="0"/>
              </a:rPr>
              <a:t>	- gesunde Darmflora </a:t>
            </a:r>
          </a:p>
          <a:p>
            <a:r>
              <a:rPr lang="de-DE" sz="3600" dirty="0">
                <a:latin typeface="Avenir Next LT Pro Light" panose="020B0304020202020204" pitchFamily="34" charset="0"/>
              </a:rPr>
              <a:t>	- schützende Schleimschicht </a:t>
            </a:r>
          </a:p>
          <a:p>
            <a:r>
              <a:rPr lang="de-DE" sz="3600" dirty="0">
                <a:latin typeface="Avenir Next LT Pro Light" panose="020B0304020202020204" pitchFamily="34" charset="0"/>
              </a:rPr>
              <a:t>	- Entgiftung</a:t>
            </a:r>
          </a:p>
          <a:p>
            <a:r>
              <a:rPr lang="de-DE" sz="3600" dirty="0">
                <a:latin typeface="Avenir Next LT Pro Light" panose="020B0304020202020204" pitchFamily="34" charset="0"/>
              </a:rPr>
              <a:t>	- Bewegung </a:t>
            </a:r>
            <a:endParaRPr lang="de-DE" sz="3600" dirty="0">
              <a:solidFill>
                <a:srgbClr val="FF0000"/>
              </a:solidFill>
              <a:latin typeface="Avenir Next LT Pro Light" panose="020B0304020202020204" pitchFamily="34" charset="0"/>
            </a:endParaRPr>
          </a:p>
          <a:p>
            <a:endParaRPr lang="de-DE" sz="30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endParaRPr lang="de-DE" sz="3000" dirty="0">
              <a:latin typeface="Avenir Next LT Pro Light" panose="020B0304020202020204" pitchFamily="34" charset="0"/>
            </a:endParaRPr>
          </a:p>
          <a:p>
            <a:endParaRPr lang="de-DE" sz="30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endParaRPr lang="de-DE" sz="3000" dirty="0">
              <a:latin typeface="Avenir Next LT Pro Light" panose="020B03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de-DE" sz="3000" dirty="0">
              <a:latin typeface="Avenir Next LT Pro Light" panose="020B03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B4AC551-E0EA-4173-A334-9D260F312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736" y="1853248"/>
            <a:ext cx="2725148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4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76309D-C580-4127-9152-9D6199FD8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1.Der Darm als Abwehrorgan Nr.1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8417438-A79A-44A8-B1AA-F8B7217FD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980" y="2052638"/>
            <a:ext cx="7163181" cy="373455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B7FFB12-67D4-4CDC-A609-2267CF8CB5AE}"/>
              </a:ext>
            </a:extLst>
          </p:cNvPr>
          <p:cNvSpPr txBox="1"/>
          <p:nvPr/>
        </p:nvSpPr>
        <p:spPr>
          <a:xfrm>
            <a:off x="646111" y="6003360"/>
            <a:ext cx="5142452" cy="381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3984035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0EADD51-9D42-43A2-9EE6-A344CF1F8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2. gesunde Ernährung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FF0A6A8-FF27-4009-9BCB-24F94B09F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54" y="2069696"/>
            <a:ext cx="8946541" cy="4195481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Avenir Next LT Pro Light" panose="020B0304020202020204" pitchFamily="34" charset="0"/>
              </a:rPr>
              <a:t>Ernährungspyramide </a:t>
            </a:r>
            <a:endParaRPr lang="de-DE" sz="2400" dirty="0">
              <a:solidFill>
                <a:srgbClr val="FF0000"/>
              </a:solidFill>
              <a:latin typeface="Avenir Next LT Pro Light" panose="020B0304020202020204" pitchFamily="34" charset="0"/>
            </a:endParaRPr>
          </a:p>
          <a:p>
            <a:r>
              <a:rPr lang="de-DE" sz="2400" dirty="0">
                <a:latin typeface="Avenir Next LT Pro Light" panose="020B0304020202020204" pitchFamily="34" charset="0"/>
              </a:rPr>
              <a:t>ungesunde Nahrungs- und Genussmittel vermeiden</a:t>
            </a:r>
          </a:p>
          <a:p>
            <a:pPr marL="0" indent="0">
              <a:buNone/>
            </a:pPr>
            <a:r>
              <a:rPr lang="de-DE" sz="2400" dirty="0">
                <a:latin typeface="Avenir Next LT Pro Light" panose="020B0304020202020204" pitchFamily="34" charset="0"/>
              </a:rPr>
              <a:t>		-besonders Zucker </a:t>
            </a:r>
          </a:p>
          <a:p>
            <a:r>
              <a:rPr lang="de-DE" sz="2400" dirty="0">
                <a:latin typeface="Avenir Next LT Pro Light" panose="020B0304020202020204" pitchFamily="34" charset="0"/>
              </a:rPr>
              <a:t>Weizen – Kuhmilchunverträglichkeiten </a:t>
            </a: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9044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07B58-AA59-44AF-8DDE-9BFBC567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2. gesunde Ernährung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E1B1650-31A3-44FF-B9C1-39D4ED539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166" y="1691912"/>
            <a:ext cx="6850223" cy="419576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C09FC2A-C785-423E-8FA7-E90336278819}"/>
              </a:ext>
            </a:extLst>
          </p:cNvPr>
          <p:cNvSpPr txBox="1"/>
          <p:nvPr/>
        </p:nvSpPr>
        <p:spPr>
          <a:xfrm>
            <a:off x="646111" y="6123963"/>
            <a:ext cx="4320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18050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6FE2047-F73B-4C75-82A4-5C2E9DDED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3. Bewegung an frischer Luft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EBA7E44-260F-41C1-99C8-E24C3A528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094863"/>
            <a:ext cx="8946541" cy="4195481"/>
          </a:xfrm>
        </p:spPr>
        <p:txBody>
          <a:bodyPr>
            <a:normAutofit/>
          </a:bodyPr>
          <a:lstStyle/>
          <a:p>
            <a:r>
              <a:rPr lang="de-DE" sz="2800" dirty="0">
                <a:latin typeface="Avenir Next LT Pro Light" panose="020B0304020202020204" pitchFamily="34" charset="0"/>
              </a:rPr>
              <a:t>frische Luft = sauerstoffreiche Luft       Energiegewinnung</a:t>
            </a:r>
          </a:p>
          <a:p>
            <a:r>
              <a:rPr lang="de-DE" sz="2800" dirty="0">
                <a:latin typeface="Avenir Next LT Pro Light" panose="020B0304020202020204" pitchFamily="34" charset="0"/>
              </a:rPr>
              <a:t>Atemtechniken nutzen</a:t>
            </a:r>
          </a:p>
          <a:p>
            <a:r>
              <a:rPr lang="de-DE" sz="2800" dirty="0">
                <a:latin typeface="Avenir Next LT Pro Light" panose="020B0304020202020204" pitchFamily="34" charset="0"/>
              </a:rPr>
              <a:t>Wechselduschen </a:t>
            </a:r>
          </a:p>
          <a:p>
            <a:r>
              <a:rPr lang="de-DE" sz="2800" dirty="0">
                <a:latin typeface="Avenir Next LT Pro Light" panose="020B0304020202020204" pitchFamily="34" charset="0"/>
              </a:rPr>
              <a:t>moderater Ausdauersport</a:t>
            </a:r>
          </a:p>
          <a:p>
            <a:endParaRPr lang="de-DE" sz="2800" dirty="0">
              <a:latin typeface="Avenir Next LT Pro Light" panose="020B0304020202020204" pitchFamily="34" charset="0"/>
            </a:endParaRPr>
          </a:p>
          <a:p>
            <a:endParaRPr lang="de-DE" sz="28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endParaRPr lang="de-DE" sz="2800" dirty="0">
              <a:latin typeface="Avenir Next LT Pro Light" panose="020B0304020202020204" pitchFamily="34" charset="0"/>
            </a:endParaRPr>
          </a:p>
          <a:p>
            <a:endParaRPr lang="de-DE" sz="28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63B6667F-44DB-43D0-B590-F2EA40B1ABB7}"/>
              </a:ext>
            </a:extLst>
          </p:cNvPr>
          <p:cNvSpPr/>
          <p:nvPr/>
        </p:nvSpPr>
        <p:spPr>
          <a:xfrm>
            <a:off x="5861108" y="2230279"/>
            <a:ext cx="234892" cy="134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57713A9-8D14-4E55-9B2E-7891E4F138D2}"/>
              </a:ext>
            </a:extLst>
          </p:cNvPr>
          <p:cNvSpPr txBox="1"/>
          <p:nvPr/>
        </p:nvSpPr>
        <p:spPr>
          <a:xfrm>
            <a:off x="646111" y="5897462"/>
            <a:ext cx="404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>
                <a:latin typeface="Avenir Next LT Pro Light" panose="020B0304020202020204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3243207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E5295F4-C22B-4C13-9D73-AA976F136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4. erholsamer Schlaf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0513318-ADF6-4564-AA73-3492C1CBF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>
            <a:normAutofit/>
          </a:bodyPr>
          <a:lstStyle/>
          <a:p>
            <a:r>
              <a:rPr lang="de-DE" sz="2400" dirty="0">
                <a:latin typeface="Avenir Next LT Pro Light" panose="020B0304020202020204" pitchFamily="34" charset="0"/>
              </a:rPr>
              <a:t>Zimmertemperatur  </a:t>
            </a:r>
          </a:p>
          <a:p>
            <a:r>
              <a:rPr lang="de-DE" sz="2400" dirty="0">
                <a:latin typeface="Avenir Next LT Pro Light" panose="020B0304020202020204" pitchFamily="34" charset="0"/>
              </a:rPr>
              <a:t>Schlafdauer </a:t>
            </a:r>
          </a:p>
          <a:p>
            <a:r>
              <a:rPr lang="de-DE" sz="2400" dirty="0">
                <a:latin typeface="Avenir Next LT Pro Light" panose="020B0304020202020204" pitchFamily="34" charset="0"/>
              </a:rPr>
              <a:t>	E- Smog frei, reizarm - Kinderzimmer</a:t>
            </a:r>
          </a:p>
          <a:p>
            <a:r>
              <a:rPr lang="de-DE" sz="2400" dirty="0">
                <a:latin typeface="Avenir Next LT Pro Light" panose="020B0304020202020204" pitchFamily="34" charset="0"/>
              </a:rPr>
              <a:t>	Schlafhormon- vor 0 Uhr (FOTO)</a:t>
            </a: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sz="24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endParaRPr lang="de-DE" sz="2400" dirty="0">
              <a:latin typeface="Avenir Next LT Pro Light" panose="020B0304020202020204" pitchFamily="34" charset="0"/>
            </a:endParaRPr>
          </a:p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99B4FE0-4619-4821-9FAF-3CEA34E5074A}"/>
              </a:ext>
            </a:extLst>
          </p:cNvPr>
          <p:cNvSpPr txBox="1"/>
          <p:nvPr/>
        </p:nvSpPr>
        <p:spPr>
          <a:xfrm>
            <a:off x="646111" y="5947794"/>
            <a:ext cx="3120546" cy="37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27840712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257</Words>
  <Application>Microsoft Office PowerPoint</Application>
  <PresentationFormat>Breitbild</PresentationFormat>
  <Paragraphs>89</Paragraphs>
  <Slides>13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Ion</vt:lpstr>
      <vt:lpstr>PowerPoint-Präsentation</vt:lpstr>
      <vt:lpstr>PowerPoint-Präsentation</vt:lpstr>
      <vt:lpstr>Gliederung: 7 Punkte für ein starkes Immunsystem</vt:lpstr>
      <vt:lpstr>1.Der Darm als Abwehrorgan Nr.1</vt:lpstr>
      <vt:lpstr>1.Der Darm als Abwehrorgan Nr.1</vt:lpstr>
      <vt:lpstr>2. gesunde Ernährung</vt:lpstr>
      <vt:lpstr>2. gesunde Ernährung</vt:lpstr>
      <vt:lpstr>3. Bewegung an frischer Luft</vt:lpstr>
      <vt:lpstr>4. erholsamer Schlaf</vt:lpstr>
      <vt:lpstr>5. Vitamine- Mineralstoffe- Spurenelemente</vt:lpstr>
      <vt:lpstr>6. Stressabbau</vt:lpstr>
      <vt:lpstr>6. Stressabbau</vt:lpstr>
      <vt:lpstr>7. Immunsystemstärkende Pflanzen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Familienzentrum | Gemeinde Friedland</dc:creator>
  <cp:lastModifiedBy>Ilka Neuendorf</cp:lastModifiedBy>
  <cp:revision>12</cp:revision>
  <dcterms:created xsi:type="dcterms:W3CDTF">2021-02-22T10:05:50Z</dcterms:created>
  <dcterms:modified xsi:type="dcterms:W3CDTF">2021-03-09T07:30:22Z</dcterms:modified>
</cp:coreProperties>
</file>